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297" r:id="rId24"/>
    <p:sldId id="307" r:id="rId25"/>
    <p:sldId id="340" r:id="rId26"/>
    <p:sldId id="298" r:id="rId27"/>
    <p:sldId id="308" r:id="rId28"/>
    <p:sldId id="313" r:id="rId29"/>
    <p:sldId id="314" r:id="rId30"/>
    <p:sldId id="315" r:id="rId31"/>
    <p:sldId id="316" r:id="rId32"/>
    <p:sldId id="317" r:id="rId33"/>
    <p:sldId id="318" r:id="rId34"/>
    <p:sldId id="319" r:id="rId35"/>
    <p:sldId id="320"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61"/>
    <p:restoredTop sz="94267"/>
  </p:normalViewPr>
  <p:slideViewPr>
    <p:cSldViewPr snapToObjects="1" showGuides="1">
      <p:cViewPr varScale="1">
        <p:scale>
          <a:sx n="137" d="100"/>
          <a:sy n="137" d="100"/>
        </p:scale>
        <p:origin x="608" y="184"/>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2019/6/11</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2019/6/11</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3533</TotalTime>
  <Words>1900</Words>
  <Application>Microsoft Macintosh PowerPoint</Application>
  <PresentationFormat>ワイド画面</PresentationFormat>
  <Paragraphs>555</Paragraphs>
  <Slides>35</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35</vt:i4>
      </vt:variant>
    </vt:vector>
  </HeadingPairs>
  <TitlesOfParts>
    <vt:vector size="40"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301</cp:revision>
  <dcterms:created xsi:type="dcterms:W3CDTF">2019-04-11T12:00:35Z</dcterms:created>
  <dcterms:modified xsi:type="dcterms:W3CDTF">2019-06-11T13:48:19Z</dcterms:modified>
</cp:coreProperties>
</file>